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8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8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930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412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2664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87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411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492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0935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874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1467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13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D7EA9-FC88-450D-A3FA-29BB39664B76}" type="datetimeFigureOut">
              <a:rPr lang="de-DE" smtClean="0"/>
              <a:t>18.10.2023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B473B-9FC7-4C47-BDDD-46DE348D65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235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4849469" y="970547"/>
            <a:ext cx="2347019" cy="38474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1200" b="1" dirty="0" smtClean="0">
                <a:solidFill>
                  <a:schemeClr val="tx1"/>
                </a:solidFill>
              </a:rPr>
              <a:t>3. Methodenspektrum</a:t>
            </a:r>
            <a:endParaRPr lang="de-DE" sz="1200" b="1" dirty="0">
              <a:solidFill>
                <a:schemeClr val="tx1"/>
              </a:solidFill>
            </a:endParaRPr>
          </a:p>
          <a:p>
            <a:endParaRPr lang="de-DE" sz="800" b="1" dirty="0">
              <a:solidFill>
                <a:schemeClr val="tx1"/>
              </a:solidFill>
            </a:endParaRPr>
          </a:p>
          <a:p>
            <a:r>
              <a:rPr lang="de-DE" sz="800" i="1" dirty="0" smtClean="0">
                <a:solidFill>
                  <a:schemeClr val="tx1"/>
                </a:solidFill>
              </a:rPr>
              <a:t>Vorgehen, Methodenauswahl und -einsatz</a:t>
            </a:r>
          </a:p>
          <a:p>
            <a:endParaRPr lang="de-DE" sz="800" i="1" dirty="0">
              <a:solidFill>
                <a:schemeClr val="tx1"/>
              </a:solidFill>
            </a:endParaRPr>
          </a:p>
          <a:p>
            <a:r>
              <a:rPr lang="de-DE" sz="800" dirty="0" smtClean="0">
                <a:solidFill>
                  <a:schemeClr val="tx1"/>
                </a:solidFill>
              </a:rPr>
              <a:t>Text …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6" y="193377"/>
            <a:ext cx="1510924" cy="533268"/>
          </a:xfrm>
          <a:prstGeom prst="rect">
            <a:avLst/>
          </a:prstGeom>
        </p:spPr>
      </p:pic>
      <p:sp>
        <p:nvSpPr>
          <p:cNvPr id="36" name="Textfeld 35"/>
          <p:cNvSpPr txBox="1"/>
          <p:nvPr/>
        </p:nvSpPr>
        <p:spPr>
          <a:xfrm>
            <a:off x="9537218" y="1257526"/>
            <a:ext cx="231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Schlussfolgerungen und Limitationen</a:t>
            </a:r>
          </a:p>
          <a:p>
            <a:endParaRPr lang="de-DE" sz="800" dirty="0"/>
          </a:p>
          <a:p>
            <a:endParaRPr lang="de-DE" sz="800" dirty="0" smtClean="0"/>
          </a:p>
          <a:p>
            <a:endParaRPr lang="de-DE" sz="800" dirty="0" smtClean="0"/>
          </a:p>
        </p:txBody>
      </p:sp>
      <p:sp>
        <p:nvSpPr>
          <p:cNvPr id="37" name="Rechteck 36"/>
          <p:cNvSpPr/>
          <p:nvPr/>
        </p:nvSpPr>
        <p:spPr>
          <a:xfrm>
            <a:off x="2535981" y="969744"/>
            <a:ext cx="2311614" cy="38474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1200" b="1" dirty="0" smtClean="0">
                <a:solidFill>
                  <a:schemeClr val="tx1"/>
                </a:solidFill>
              </a:rPr>
              <a:t>2. State-</a:t>
            </a:r>
            <a:r>
              <a:rPr lang="de-DE" sz="1200" b="1" dirty="0" err="1" smtClean="0">
                <a:solidFill>
                  <a:schemeClr val="tx1"/>
                </a:solidFill>
              </a:rPr>
              <a:t>of</a:t>
            </a:r>
            <a:r>
              <a:rPr lang="de-DE" sz="1200" b="1" dirty="0" smtClean="0">
                <a:solidFill>
                  <a:schemeClr val="tx1"/>
                </a:solidFill>
              </a:rPr>
              <a:t>-</a:t>
            </a:r>
            <a:r>
              <a:rPr lang="de-DE" sz="1200" b="1" dirty="0" err="1" smtClean="0">
                <a:solidFill>
                  <a:schemeClr val="tx1"/>
                </a:solidFill>
              </a:rPr>
              <a:t>the</a:t>
            </a:r>
            <a:r>
              <a:rPr lang="de-DE" sz="1200" b="1" dirty="0" smtClean="0">
                <a:solidFill>
                  <a:schemeClr val="tx1"/>
                </a:solidFill>
              </a:rPr>
              <a:t>-Art</a:t>
            </a:r>
            <a:endParaRPr lang="de-DE" sz="1200" b="1" dirty="0">
              <a:solidFill>
                <a:schemeClr val="tx1"/>
              </a:solidFill>
            </a:endParaRPr>
          </a:p>
          <a:p>
            <a:endParaRPr lang="de-DE" sz="800" b="1" dirty="0">
              <a:solidFill>
                <a:schemeClr val="tx1"/>
              </a:solidFill>
            </a:endParaRPr>
          </a:p>
          <a:p>
            <a:r>
              <a:rPr lang="de-DE" sz="800" i="1" dirty="0">
                <a:solidFill>
                  <a:schemeClr val="tx1"/>
                </a:solidFill>
              </a:rPr>
              <a:t>Literaturrecherche, Aktueller Stand der </a:t>
            </a:r>
            <a:r>
              <a:rPr lang="de-DE" sz="800" i="1" dirty="0" smtClean="0">
                <a:solidFill>
                  <a:schemeClr val="tx1"/>
                </a:solidFill>
              </a:rPr>
              <a:t>Forschung,  Praxisbezug</a:t>
            </a:r>
          </a:p>
          <a:p>
            <a:endParaRPr lang="de-DE" sz="800" dirty="0">
              <a:solidFill>
                <a:schemeClr val="tx1"/>
              </a:solidFill>
            </a:endParaRPr>
          </a:p>
          <a:p>
            <a:r>
              <a:rPr lang="de-DE" sz="800" dirty="0" smtClean="0">
                <a:solidFill>
                  <a:schemeClr val="tx1"/>
                </a:solidFill>
              </a:rPr>
              <a:t>Text …</a:t>
            </a:r>
            <a:endParaRPr lang="de-DE" sz="800" dirty="0">
              <a:solidFill>
                <a:schemeClr val="tx1"/>
              </a:solidFill>
            </a:endParaRPr>
          </a:p>
          <a:p>
            <a:endParaRPr lang="de-DE" sz="800" dirty="0">
              <a:solidFill>
                <a:schemeClr val="tx1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956" y="183266"/>
            <a:ext cx="1386557" cy="501354"/>
          </a:xfrm>
          <a:prstGeom prst="rect">
            <a:avLst/>
          </a:prstGeom>
        </p:spPr>
      </p:pic>
      <p:sp>
        <p:nvSpPr>
          <p:cNvPr id="38" name="Rechteck 37"/>
          <p:cNvSpPr/>
          <p:nvPr/>
        </p:nvSpPr>
        <p:spPr>
          <a:xfrm>
            <a:off x="2073550" y="169991"/>
            <a:ext cx="8148751" cy="640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630238" indent="-630238">
              <a:tabLst>
                <a:tab pos="630238" algn="l"/>
              </a:tabLst>
            </a:pPr>
            <a:r>
              <a:rPr lang="de-DE" sz="1200" b="1" dirty="0" smtClean="0">
                <a:solidFill>
                  <a:schemeClr val="tx1"/>
                </a:solidFill>
              </a:rPr>
              <a:t>Studi: 	</a:t>
            </a:r>
            <a:r>
              <a:rPr lang="de-DE" sz="1200" dirty="0" smtClean="0">
                <a:solidFill>
                  <a:schemeClr val="tx1"/>
                </a:solidFill>
              </a:rPr>
              <a:t>Vornam</a:t>
            </a:r>
            <a:r>
              <a:rPr lang="de-DE" sz="1200" dirty="0" smtClean="0">
                <a:solidFill>
                  <a:schemeClr val="tx1"/>
                </a:solidFill>
              </a:rPr>
              <a:t>e Nachname</a:t>
            </a:r>
            <a:endParaRPr lang="de-DE" sz="1200" dirty="0" smtClean="0">
              <a:solidFill>
                <a:schemeClr val="tx1"/>
              </a:solidFill>
            </a:endParaRPr>
          </a:p>
          <a:p>
            <a:pPr marL="630238" indent="-630238">
              <a:tabLst>
                <a:tab pos="630238" algn="l"/>
              </a:tabLst>
            </a:pPr>
            <a:r>
              <a:rPr lang="de-DE" sz="1200" b="1" dirty="0" smtClean="0">
                <a:solidFill>
                  <a:schemeClr val="tx1"/>
                </a:solidFill>
              </a:rPr>
              <a:t>Exposé </a:t>
            </a:r>
            <a:r>
              <a:rPr lang="de-DE" sz="1200" b="1" dirty="0" smtClean="0">
                <a:solidFill>
                  <a:schemeClr val="tx1"/>
                </a:solidFill>
              </a:rPr>
              <a:t>:	</a:t>
            </a:r>
            <a:r>
              <a:rPr lang="de-DE" sz="1200" dirty="0" smtClean="0">
                <a:solidFill>
                  <a:schemeClr val="tx1"/>
                </a:solidFill>
              </a:rPr>
              <a:t>Titel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196662" y="969743"/>
            <a:ext cx="2336316" cy="55898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1200" b="1" dirty="0" smtClean="0">
                <a:solidFill>
                  <a:schemeClr val="tx1"/>
                </a:solidFill>
              </a:rPr>
              <a:t>1. Einleitung</a:t>
            </a:r>
            <a:endParaRPr lang="de-DE" sz="1200" b="1" dirty="0">
              <a:solidFill>
                <a:schemeClr val="tx1"/>
              </a:solidFill>
            </a:endParaRPr>
          </a:p>
          <a:p>
            <a:endParaRPr lang="de-DE" sz="800" b="1" dirty="0">
              <a:solidFill>
                <a:schemeClr val="tx1"/>
              </a:solidFill>
            </a:endParaRPr>
          </a:p>
          <a:p>
            <a:r>
              <a:rPr lang="de-DE" sz="800" i="1" dirty="0" smtClean="0">
                <a:solidFill>
                  <a:schemeClr val="tx1"/>
                </a:solidFill>
              </a:rPr>
              <a:t>Problemstellung, Relevanz und Motivation, Forschungslücke und -fragen</a:t>
            </a:r>
          </a:p>
          <a:p>
            <a:endParaRPr lang="de-DE" sz="800" dirty="0">
              <a:solidFill>
                <a:schemeClr val="tx1"/>
              </a:solidFill>
            </a:endParaRPr>
          </a:p>
          <a:p>
            <a:r>
              <a:rPr lang="de-DE" sz="800" dirty="0" smtClean="0">
                <a:solidFill>
                  <a:schemeClr val="tx1"/>
                </a:solidFill>
              </a:rPr>
              <a:t>Text …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7194608" y="972022"/>
            <a:ext cx="2348423" cy="38474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1200" b="1" dirty="0" smtClean="0">
                <a:solidFill>
                  <a:schemeClr val="tx1"/>
                </a:solidFill>
              </a:rPr>
              <a:t>5. Evaluation</a:t>
            </a:r>
            <a:endParaRPr lang="de-DE" sz="1200" b="1" dirty="0">
              <a:solidFill>
                <a:schemeClr val="tx1"/>
              </a:solidFill>
            </a:endParaRPr>
          </a:p>
          <a:p>
            <a:endParaRPr lang="de-DE" sz="800" b="1" dirty="0">
              <a:solidFill>
                <a:schemeClr val="tx1"/>
              </a:solidFill>
            </a:endParaRPr>
          </a:p>
          <a:p>
            <a:r>
              <a:rPr lang="de-DE" sz="800" i="1" dirty="0">
                <a:solidFill>
                  <a:schemeClr val="tx1"/>
                </a:solidFill>
              </a:rPr>
              <a:t>V</a:t>
            </a:r>
            <a:r>
              <a:rPr lang="de-DE" sz="800" i="1" dirty="0" smtClean="0">
                <a:solidFill>
                  <a:schemeClr val="tx1"/>
                </a:solidFill>
              </a:rPr>
              <a:t>alidität und Überprüfbarkeit der Ergebnisse</a:t>
            </a:r>
            <a:r>
              <a:rPr lang="de-DE" sz="800" dirty="0" smtClean="0">
                <a:solidFill>
                  <a:schemeClr val="tx1"/>
                </a:solidFill>
              </a:rPr>
              <a:t>  </a:t>
            </a:r>
          </a:p>
          <a:p>
            <a:endParaRPr lang="de-DE" sz="800" dirty="0">
              <a:solidFill>
                <a:schemeClr val="tx1"/>
              </a:solidFill>
            </a:endParaRPr>
          </a:p>
          <a:p>
            <a:r>
              <a:rPr lang="de-DE" sz="800" dirty="0" smtClean="0">
                <a:solidFill>
                  <a:schemeClr val="tx1"/>
                </a:solidFill>
              </a:rPr>
              <a:t>Text …</a:t>
            </a:r>
          </a:p>
        </p:txBody>
      </p:sp>
      <p:sp>
        <p:nvSpPr>
          <p:cNvPr id="42" name="Rechteck 41"/>
          <p:cNvSpPr/>
          <p:nvPr/>
        </p:nvSpPr>
        <p:spPr>
          <a:xfrm>
            <a:off x="9537218" y="972957"/>
            <a:ext cx="2319771" cy="27960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1200" b="1" dirty="0">
                <a:solidFill>
                  <a:schemeClr val="tx1"/>
                </a:solidFill>
              </a:rPr>
              <a:t>6</a:t>
            </a:r>
            <a:r>
              <a:rPr lang="de-DE" sz="1200" b="1" dirty="0" smtClean="0">
                <a:solidFill>
                  <a:schemeClr val="tx1"/>
                </a:solidFill>
              </a:rPr>
              <a:t>. Diskussion</a:t>
            </a:r>
            <a:endParaRPr lang="de-DE" sz="1200" b="1" dirty="0">
              <a:solidFill>
                <a:schemeClr val="tx1"/>
              </a:solidFill>
            </a:endParaRPr>
          </a:p>
          <a:p>
            <a:endParaRPr lang="de-DE" sz="800" b="1" dirty="0">
              <a:solidFill>
                <a:schemeClr val="tx1"/>
              </a:solidFill>
            </a:endParaRPr>
          </a:p>
          <a:p>
            <a:r>
              <a:rPr lang="de-DE" sz="800" i="1" dirty="0" smtClean="0">
                <a:solidFill>
                  <a:schemeClr val="tx1"/>
                </a:solidFill>
              </a:rPr>
              <a:t>Kritische Würdigung bzgl. Forschungslücke und -fragen</a:t>
            </a:r>
            <a:endParaRPr lang="de-DE" sz="800" dirty="0" smtClean="0">
              <a:solidFill>
                <a:schemeClr val="tx1"/>
              </a:solidFill>
            </a:endParaRPr>
          </a:p>
          <a:p>
            <a:endParaRPr lang="de-DE" sz="800" dirty="0">
              <a:solidFill>
                <a:schemeClr val="tx1"/>
              </a:solidFill>
            </a:endParaRPr>
          </a:p>
          <a:p>
            <a:r>
              <a:rPr lang="de-DE" sz="800" dirty="0" smtClean="0">
                <a:solidFill>
                  <a:schemeClr val="tx1"/>
                </a:solidFill>
              </a:rPr>
              <a:t>Text …</a:t>
            </a:r>
          </a:p>
        </p:txBody>
      </p:sp>
      <p:sp>
        <p:nvSpPr>
          <p:cNvPr id="43" name="Rechteck 42"/>
          <p:cNvSpPr/>
          <p:nvPr/>
        </p:nvSpPr>
        <p:spPr>
          <a:xfrm>
            <a:off x="9545566" y="3764678"/>
            <a:ext cx="2309549" cy="27960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1200" b="1" dirty="0">
                <a:solidFill>
                  <a:schemeClr val="tx1"/>
                </a:solidFill>
              </a:rPr>
              <a:t>6</a:t>
            </a:r>
            <a:r>
              <a:rPr lang="de-DE" sz="1200" b="1" dirty="0" smtClean="0">
                <a:solidFill>
                  <a:schemeClr val="tx1"/>
                </a:solidFill>
              </a:rPr>
              <a:t>. Fazit</a:t>
            </a:r>
            <a:endParaRPr lang="de-DE" sz="1200" b="1" dirty="0">
              <a:solidFill>
                <a:schemeClr val="tx1"/>
              </a:solidFill>
            </a:endParaRPr>
          </a:p>
          <a:p>
            <a:endParaRPr lang="de-DE" sz="800" b="1" dirty="0">
              <a:solidFill>
                <a:schemeClr val="tx1"/>
              </a:solidFill>
            </a:endParaRPr>
          </a:p>
          <a:p>
            <a:r>
              <a:rPr lang="de-DE" sz="800" i="1" dirty="0" smtClean="0">
                <a:solidFill>
                  <a:schemeClr val="tx1"/>
                </a:solidFill>
              </a:rPr>
              <a:t>Schlussfolgerungen und Limitationen</a:t>
            </a:r>
          </a:p>
          <a:p>
            <a:endParaRPr lang="de-DE" sz="800" i="1" dirty="0">
              <a:solidFill>
                <a:schemeClr val="tx1"/>
              </a:solidFill>
            </a:endParaRPr>
          </a:p>
          <a:p>
            <a:r>
              <a:rPr lang="de-DE" sz="800" dirty="0" smtClean="0">
                <a:solidFill>
                  <a:schemeClr val="tx1"/>
                </a:solidFill>
              </a:rPr>
              <a:t>Text …</a:t>
            </a:r>
          </a:p>
        </p:txBody>
      </p:sp>
      <p:sp>
        <p:nvSpPr>
          <p:cNvPr id="44" name="Rechteck 43"/>
          <p:cNvSpPr/>
          <p:nvPr/>
        </p:nvSpPr>
        <p:spPr>
          <a:xfrm>
            <a:off x="2532977" y="4817240"/>
            <a:ext cx="7012589" cy="17412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1200" b="1" dirty="0" smtClean="0">
                <a:solidFill>
                  <a:schemeClr val="tx1"/>
                </a:solidFill>
              </a:rPr>
              <a:t>4. Artefakt</a:t>
            </a:r>
            <a:endParaRPr lang="de-DE" sz="1200" b="1" dirty="0">
              <a:solidFill>
                <a:schemeClr val="tx1"/>
              </a:solidFill>
            </a:endParaRPr>
          </a:p>
          <a:p>
            <a:endParaRPr lang="de-DE" sz="800" b="1" dirty="0">
              <a:solidFill>
                <a:schemeClr val="tx1"/>
              </a:solidFill>
            </a:endParaRPr>
          </a:p>
          <a:p>
            <a:r>
              <a:rPr lang="de-DE" sz="800" i="1" dirty="0" smtClean="0">
                <a:solidFill>
                  <a:schemeClr val="tx1"/>
                </a:solidFill>
              </a:rPr>
              <a:t>Entwicklung von Artefakten (Theorien, Konzepte, Modelle, Methoden, Implementierungen)</a:t>
            </a:r>
          </a:p>
          <a:p>
            <a:endParaRPr lang="de-DE" sz="800" i="1" dirty="0">
              <a:solidFill>
                <a:schemeClr val="tx1"/>
              </a:solidFill>
            </a:endParaRPr>
          </a:p>
          <a:p>
            <a:r>
              <a:rPr lang="de-DE" sz="800" dirty="0" smtClean="0">
                <a:solidFill>
                  <a:schemeClr val="tx1"/>
                </a:solidFill>
              </a:rPr>
              <a:t>Text …</a:t>
            </a:r>
          </a:p>
        </p:txBody>
      </p:sp>
    </p:spTree>
    <p:extLst>
      <p:ext uri="{BB962C8B-B14F-4D97-AF65-F5344CB8AC3E}">
        <p14:creationId xmlns:p14="http://schemas.microsoft.com/office/powerpoint/2010/main" val="146204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Breitbild</PresentationFormat>
  <Paragraphs>39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Marcel Repenning</dc:creator>
  <cp:lastModifiedBy>Markus Nuettgens</cp:lastModifiedBy>
  <cp:revision>17</cp:revision>
  <dcterms:created xsi:type="dcterms:W3CDTF">2016-11-17T10:18:20Z</dcterms:created>
  <dcterms:modified xsi:type="dcterms:W3CDTF">2023-10-18T12:26:33Z</dcterms:modified>
</cp:coreProperties>
</file>